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740" r:id="rId3"/>
    <p:sldId id="741" r:id="rId4"/>
    <p:sldId id="742" r:id="rId5"/>
    <p:sldId id="743" r:id="rId6"/>
    <p:sldId id="744" r:id="rId7"/>
    <p:sldId id="745" r:id="rId8"/>
    <p:sldId id="746" r:id="rId9"/>
    <p:sldId id="747" r:id="rId10"/>
    <p:sldId id="74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DIRA NURSYAMSINA HAZIMI(562458)" initials="INH" lastIdx="1" clrIdx="0">
    <p:extLst>
      <p:ext uri="{19B8F6BF-5375-455C-9EA6-DF929625EA0E}">
        <p15:presenceInfo xmlns:p15="http://schemas.microsoft.com/office/powerpoint/2012/main" userId="INDIRA NURSYAMSINA HAZIMI(562458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207" autoAdjust="0"/>
  </p:normalViewPr>
  <p:slideViewPr>
    <p:cSldViewPr snapToGrid="0">
      <p:cViewPr varScale="1">
        <p:scale>
          <a:sx n="82" d="100"/>
          <a:sy n="82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D7302-FB61-4A53-B2AA-EC656B03D12C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E6683-BC58-4C4C-9D7D-4DB3FE477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5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9AC9D3-24A3-4856-84FF-2D2B09F41B9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2A2A95-6BD7-4C2D-B2E8-FD4FC982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C9D3-24A3-4856-84FF-2D2B09F41B9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2A95-6BD7-4C2D-B2E8-FD4FC982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9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9AC9D3-24A3-4856-84FF-2D2B09F41B9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2A2A95-6BD7-4C2D-B2E8-FD4FC982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C9D3-24A3-4856-84FF-2D2B09F41B9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12A2A95-6BD7-4C2D-B2E8-FD4FC982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4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9AC9D3-24A3-4856-84FF-2D2B09F41B9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2A2A95-6BD7-4C2D-B2E8-FD4FC982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C9D3-24A3-4856-84FF-2D2B09F41B9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2A95-6BD7-4C2D-B2E8-FD4FC982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5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C9D3-24A3-4856-84FF-2D2B09F41B9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2A95-6BD7-4C2D-B2E8-FD4FC982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1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C9D3-24A3-4856-84FF-2D2B09F41B9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2A95-6BD7-4C2D-B2E8-FD4FC98213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C9D3-24A3-4856-84FF-2D2B09F41B9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2A95-6BD7-4C2D-B2E8-FD4FC982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9AC9D3-24A3-4856-84FF-2D2B09F41B9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2A2A95-6BD7-4C2D-B2E8-FD4FC982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6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C9D3-24A3-4856-84FF-2D2B09F41B9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2A95-6BD7-4C2D-B2E8-FD4FC9821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8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99AC9D3-24A3-4856-84FF-2D2B09F41B9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12A2A95-6BD7-4C2D-B2E8-FD4FC98213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268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D26C-A70D-4AD0-8055-786F9094D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6" y="3656024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id-ID" sz="6600" dirty="0">
                <a:solidFill>
                  <a:schemeClr val="bg1"/>
                </a:solidFill>
              </a:rPr>
              <a:t>PPDB Jawa Timur 20</a:t>
            </a:r>
            <a:r>
              <a:rPr lang="en-US" sz="6600" dirty="0">
                <a:solidFill>
                  <a:schemeClr val="bg1"/>
                </a:solidFill>
              </a:rPr>
              <a:t>22</a:t>
            </a:r>
            <a:endParaRPr lang="id-ID" sz="6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D1899-E47C-451A-9A29-803ECCD47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8" y="5131037"/>
            <a:ext cx="10993546" cy="590321"/>
          </a:xfrm>
        </p:spPr>
        <p:txBody>
          <a:bodyPr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Dinas Pendidikan Provinsi Jawa Timur </a:t>
            </a:r>
          </a:p>
        </p:txBody>
      </p:sp>
      <p:pic>
        <p:nvPicPr>
          <p:cNvPr id="1026" name="Picture 2" descr="https://kantor.ppdbjatim.net/img/logo-jatim.png">
            <a:extLst>
              <a:ext uri="{FF2B5EF4-FFF2-40B4-BE49-F238E27FC236}">
                <a16:creationId xmlns:a16="http://schemas.microsoft.com/office/drawing/2014/main" id="{2E0DDDEA-267B-4F3F-A7C9-888495080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27" y="690072"/>
            <a:ext cx="1812546" cy="225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9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31C152-8D30-43CD-AA6F-6F2D62440F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8240" y="1614486"/>
            <a:ext cx="9875520" cy="51206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9DAD-91AA-409C-B6C1-9C17C4C594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0602" y="701675"/>
            <a:ext cx="11865698" cy="119062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VERIFIKASI RAPOR</a:t>
            </a:r>
            <a:endParaRPr lang="en-US" sz="2400" b="1" i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Pelaporan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berhasil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Lakukan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pengecekan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berkala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diperbaiki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segera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lakukan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verifikasi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menekan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Verifikasi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875198-3341-4AFF-809B-02FD7650F8B7}"/>
              </a:ext>
            </a:extLst>
          </p:cNvPr>
          <p:cNvSpPr/>
          <p:nvPr/>
        </p:nvSpPr>
        <p:spPr>
          <a:xfrm>
            <a:off x="3095903" y="3198528"/>
            <a:ext cx="5888440" cy="1190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6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6E99BD-0321-4B12-BB0B-F03C33DD4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VERIFIKASI </a:t>
            </a:r>
            <a:r>
              <a:rPr lang="en-US" sz="4400" b="1" dirty="0"/>
              <a:t>RAPOR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FA6E8-D5CE-4671-9E81-6C0C61D5B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4771-3466-4456-9F2C-05E0C8AF72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en-US" dirty="0"/>
              <a:t>Halaman AWAL (</a:t>
            </a:r>
            <a:r>
              <a:rPr lang="en-US" i="1" dirty="0"/>
              <a:t>DASHBOARD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9DAD-91AA-409C-B6C1-9C17C4C594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0602" y="701675"/>
            <a:ext cx="11865698" cy="11906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VERIFIKASI RAPOR</a:t>
            </a:r>
            <a:endParaRPr lang="en-US" sz="2400" b="1" i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verifikasi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rapor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https://ppdbjatim.net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7EF7C-DFF2-4908-9B5E-F21845845E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4430" y="1585458"/>
            <a:ext cx="987552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8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D43614-113A-446D-B4E9-2EECC948DB8D}"/>
              </a:ext>
            </a:extLst>
          </p:cNvPr>
          <p:cNvPicPr/>
          <p:nvPr/>
        </p:nvPicPr>
        <p:blipFill rotWithShape="1">
          <a:blip r:embed="rId2"/>
          <a:srcRect r="45923" b="48479"/>
          <a:stretch/>
        </p:blipFill>
        <p:spPr>
          <a:xfrm>
            <a:off x="2678339" y="1815735"/>
            <a:ext cx="6835321" cy="36396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9DAD-91AA-409C-B6C1-9C17C4C594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0602" y="701675"/>
            <a:ext cx="11865698" cy="11906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VERIFIKASI RAPOR</a:t>
            </a:r>
            <a:endParaRPr lang="en-US" sz="2400" b="1" i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submenu “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Verifikasi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Rapor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pada menu “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-Pendaftaran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B7B43-97FA-4A3E-8AF4-D0C8D2D95085}"/>
              </a:ext>
            </a:extLst>
          </p:cNvPr>
          <p:cNvSpPr/>
          <p:nvPr/>
        </p:nvSpPr>
        <p:spPr>
          <a:xfrm>
            <a:off x="3357156" y="1709420"/>
            <a:ext cx="2492102" cy="1719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2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29D29B-A0E0-41A5-A431-213F6BA900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8240" y="1541914"/>
            <a:ext cx="9875520" cy="51206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9DAD-91AA-409C-B6C1-9C17C4C594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0602" y="701675"/>
            <a:ext cx="11865698" cy="11906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VERIFIKASI RAPOR</a:t>
            </a:r>
            <a:endParaRPr lang="en-US" sz="2400" b="1" i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Masukkan NPSN, NISN, dan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Tanggal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Lahir pada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kolom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tersedia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“Login”.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B7B43-97FA-4A3E-8AF4-D0C8D2D95085}"/>
              </a:ext>
            </a:extLst>
          </p:cNvPr>
          <p:cNvSpPr/>
          <p:nvPr/>
        </p:nvSpPr>
        <p:spPr>
          <a:xfrm>
            <a:off x="6797041" y="3001192"/>
            <a:ext cx="2405015" cy="1570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ABF325-4BD4-466D-AAE2-C4DE68F2A2FB}"/>
              </a:ext>
            </a:extLst>
          </p:cNvPr>
          <p:cNvSpPr/>
          <p:nvPr/>
        </p:nvSpPr>
        <p:spPr>
          <a:xfrm>
            <a:off x="8371844" y="5497647"/>
            <a:ext cx="830211" cy="380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3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2D7CAB-CCE4-45DE-B3A0-B49E58692F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8240" y="1585458"/>
            <a:ext cx="9875520" cy="51206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9DAD-91AA-409C-B6C1-9C17C4C594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0602" y="701675"/>
            <a:ext cx="11865698" cy="11906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VERIFIKASI RAPOR</a:t>
            </a:r>
            <a:endParaRPr lang="en-US" sz="2400" b="1" i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Ditampilkan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rapor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Verifikasi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ABF325-4BD4-466D-AAE2-C4DE68F2A2FB}"/>
              </a:ext>
            </a:extLst>
          </p:cNvPr>
          <p:cNvSpPr/>
          <p:nvPr/>
        </p:nvSpPr>
        <p:spPr>
          <a:xfrm>
            <a:off x="8255729" y="5775687"/>
            <a:ext cx="830211" cy="380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5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2D7CAB-CCE4-45DE-B3A0-B49E58692F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8240" y="1585458"/>
            <a:ext cx="9875520" cy="51206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9DAD-91AA-409C-B6C1-9C17C4C594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0602" y="701675"/>
            <a:ext cx="11865698" cy="11906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VERIFIKASI RAPOR</a:t>
            </a:r>
            <a:endParaRPr lang="en-US" sz="2400" b="1" i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yang salah,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Pembetulan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ABF325-4BD4-466D-AAE2-C4DE68F2A2FB}"/>
              </a:ext>
            </a:extLst>
          </p:cNvPr>
          <p:cNvSpPr/>
          <p:nvPr/>
        </p:nvSpPr>
        <p:spPr>
          <a:xfrm>
            <a:off x="5265789" y="5774688"/>
            <a:ext cx="1091468" cy="380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5FD502-76C6-484B-BFD2-7FD2FAC7B0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8240" y="1599971"/>
            <a:ext cx="9875520" cy="51206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9DAD-91AA-409C-B6C1-9C17C4C594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0602" y="701675"/>
            <a:ext cx="11865698" cy="119062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VERIFIKASI RAPOR</a:t>
            </a:r>
            <a:endParaRPr lang="en-US" sz="2400" b="1" i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Masukkan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letak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kesalahan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singkat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padat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Laporkan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ABF325-4BD4-466D-AAE2-C4DE68F2A2FB}"/>
              </a:ext>
            </a:extLst>
          </p:cNvPr>
          <p:cNvSpPr/>
          <p:nvPr/>
        </p:nvSpPr>
        <p:spPr>
          <a:xfrm>
            <a:off x="3843388" y="2790596"/>
            <a:ext cx="2775125" cy="638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875198-3341-4AFF-809B-02FD7650F8B7}"/>
              </a:ext>
            </a:extLst>
          </p:cNvPr>
          <p:cNvSpPr/>
          <p:nvPr/>
        </p:nvSpPr>
        <p:spPr>
          <a:xfrm>
            <a:off x="7363103" y="4771796"/>
            <a:ext cx="779411" cy="366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9DAD-91AA-409C-B6C1-9C17C4C594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0602" y="701675"/>
            <a:ext cx="11865698" cy="11906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VERIFIKASI RAPOR</a:t>
            </a:r>
            <a:endParaRPr lang="en-US" sz="2400" b="1" i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Lakukan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konfirmasi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menekan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Laporkan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Saya”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yakin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E51BD-C025-48F6-BD77-32D451434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8240" y="1614486"/>
            <a:ext cx="9875520" cy="51206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875198-3341-4AFF-809B-02FD7650F8B7}"/>
              </a:ext>
            </a:extLst>
          </p:cNvPr>
          <p:cNvSpPr/>
          <p:nvPr/>
        </p:nvSpPr>
        <p:spPr>
          <a:xfrm>
            <a:off x="4518303" y="4782570"/>
            <a:ext cx="1926040" cy="460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3881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D067D72-4257-4DEF-B351-F61A94DFFFCE}" vid="{992F40F1-0274-4CFD-9557-0B72814798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2051</TotalTime>
  <Words>167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Gill Sans MT</vt:lpstr>
      <vt:lpstr>Times New Roman</vt:lpstr>
      <vt:lpstr>Wingdings 2</vt:lpstr>
      <vt:lpstr>Theme1</vt:lpstr>
      <vt:lpstr>PPDB Jawa Timur 2022</vt:lpstr>
      <vt:lpstr>VERIFIKASI RAPOR</vt:lpstr>
      <vt:lpstr>Halaman AWAL (DASHBOARD)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INDIRA NURSYAMSINA HAZIMI(562458)</dc:creator>
  <cp:lastModifiedBy>HP</cp:lastModifiedBy>
  <cp:revision>87</cp:revision>
  <dcterms:created xsi:type="dcterms:W3CDTF">2021-03-31T14:44:21Z</dcterms:created>
  <dcterms:modified xsi:type="dcterms:W3CDTF">2022-05-21T01:39:08Z</dcterms:modified>
</cp:coreProperties>
</file>